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30274895" cy="42803445"/>
  <p:notesSz cx="6858000" cy="9144000"/>
  <p:custDataLst>
    <p:tags r:id="rId9"/>
  </p:custDataLst>
  <p:defaultTextStyle>
    <a:defPPr>
      <a:defRPr lang="en-US"/>
    </a:defPPr>
    <a:lvl1pPr marL="0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1pPr>
    <a:lvl2pPr marL="1843405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2pPr>
    <a:lvl3pPr marL="3686810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3pPr>
    <a:lvl4pPr marL="5530215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4pPr>
    <a:lvl5pPr marL="7373620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5pPr>
    <a:lvl6pPr marL="9217025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6pPr>
    <a:lvl7pPr marL="11060430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7pPr>
    <a:lvl8pPr marL="12903835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8pPr>
    <a:lvl9pPr marL="14747240" algn="l" defTabSz="3686810" rtl="0" eaLnBrk="1" latinLnBrk="0" hangingPunct="1">
      <a:defRPr sz="726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9012ECD-51FC-41F1-AA8D-1B2483CD663E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2" autoAdjust="0"/>
    <p:restoredTop sz="91635" autoAdjust="0"/>
  </p:normalViewPr>
  <p:slideViewPr>
    <p:cSldViewPr snapToGrid="0">
      <p:cViewPr varScale="1">
        <p:scale>
          <a:sx n="14" d="100"/>
          <a:sy n="14" d="100"/>
        </p:scale>
        <p:origin x="2580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8417" y="41758710"/>
            <a:ext cx="6811923" cy="594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00340" y="41758710"/>
            <a:ext cx="15074533" cy="594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74873" y="41758710"/>
            <a:ext cx="6811923" cy="594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</a:fld>
            <a:endParaRPr lang="en-US"/>
          </a:p>
        </p:txBody>
      </p:sp>
      <p:pic>
        <p:nvPicPr>
          <p:cNvPr id="10" name="图片 9" descr="线稿底纹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3403" y="40075121"/>
            <a:ext cx="30275213" cy="2827263"/>
          </a:xfrm>
          <a:prstGeom prst="rect">
            <a:avLst/>
          </a:prstGeom>
        </p:spPr>
      </p:pic>
      <p:pic>
        <p:nvPicPr>
          <p:cNvPr id="11" name="图片 10" descr="ppt模版最新-1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9231" y="1096723"/>
            <a:ext cx="6104791" cy="23602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707380" rtl="0" eaLnBrk="1" latinLnBrk="0" hangingPunct="1">
        <a:lnSpc>
          <a:spcPct val="90000"/>
        </a:lnSpc>
        <a:spcBef>
          <a:spcPct val="0"/>
        </a:spcBef>
        <a:buNone/>
        <a:defRPr sz="14955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94360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640" kern="1200">
          <a:solidFill>
            <a:schemeClr val="tx1"/>
          </a:solidFill>
          <a:latin typeface="+mn-lt"/>
          <a:ea typeface="+mn-ea"/>
          <a:cs typeface="+mn-cs"/>
        </a:defRPr>
      </a:lvl1pPr>
      <a:lvl2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4pPr>
      <a:lvl5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5pPr>
      <a:lvl6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6pPr>
      <a:lvl7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7pPr>
      <a:lvl8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8pPr>
      <a:lvl9pPr marL="1426845" indent="-594360" algn="l" defTabSz="5707380" rtl="0" eaLnBrk="1" latinLnBrk="0" hangingPunct="1">
        <a:lnSpc>
          <a:spcPct val="100000"/>
        </a:lnSpc>
        <a:spcBef>
          <a:spcPts val="156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1pPr>
      <a:lvl2pPr marL="2853690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2pPr>
      <a:lvl3pPr marL="5707380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3pPr>
      <a:lvl4pPr marL="8561070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4pPr>
      <a:lvl5pPr marL="11414125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5pPr>
      <a:lvl6pPr marL="14267815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6pPr>
      <a:lvl7pPr marL="17121505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7pPr>
      <a:lvl8pPr marL="19975195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8pPr>
      <a:lvl9pPr marL="22828885" algn="l" defTabSz="5707380" rtl="0" eaLnBrk="1" latinLnBrk="0" hangingPunct="1">
        <a:defRPr sz="112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1"/>
          <p:cNvSpPr txBox="1"/>
          <p:nvPr/>
        </p:nvSpPr>
        <p:spPr>
          <a:xfrm>
            <a:off x="760288" y="10018713"/>
            <a:ext cx="12801600" cy="3952875"/>
          </a:xfrm>
          <a:prstGeom prst="rect">
            <a:avLst/>
          </a:prstGeom>
        </p:spPr>
        <p:txBody>
          <a:bodyPr>
            <a:normAutofit/>
          </a:bodyPr>
          <a:lstStyle>
            <a:lvl1pPr marL="594360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1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Add a brief overview or summary of your project. </a:t>
            </a:r>
            <a:endParaRPr lang="en-US" sz="3200" dirty="0"/>
          </a:p>
        </p:txBody>
      </p:sp>
      <p:sp>
        <p:nvSpPr>
          <p:cNvPr id="3" name="Content Placeholder 14"/>
          <p:cNvSpPr txBox="1"/>
          <p:nvPr/>
        </p:nvSpPr>
        <p:spPr>
          <a:xfrm>
            <a:off x="788417" y="28451700"/>
            <a:ext cx="12801600" cy="4344786"/>
          </a:xfrm>
          <a:prstGeom prst="rect">
            <a:avLst/>
          </a:prstGeom>
        </p:spPr>
        <p:txBody>
          <a:bodyPr vert="horz" lIns="91440" tIns="182880" rIns="91440" bIns="45720" rtlCol="0">
            <a:normAutofit/>
          </a:bodyPr>
          <a:lstStyle>
            <a:lvl1pPr marL="594360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16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Content Placeholder 5"/>
          <p:cNvSpPr txBox="1"/>
          <p:nvPr/>
        </p:nvSpPr>
        <p:spPr>
          <a:xfrm>
            <a:off x="16456597" y="15504006"/>
            <a:ext cx="12801600" cy="3340678"/>
          </a:xfrm>
          <a:prstGeom prst="rect">
            <a:avLst/>
          </a:prstGeom>
        </p:spPr>
        <p:txBody>
          <a:bodyPr vert="horz" lIns="91440" tIns="182880" rIns="91440" bIns="45720" rtlCol="0">
            <a:normAutofit/>
          </a:bodyPr>
          <a:lstStyle>
            <a:lvl1pPr marL="594360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16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/>
          </a:p>
        </p:txBody>
      </p:sp>
      <p:sp>
        <p:nvSpPr>
          <p:cNvPr id="6" name="Title 13"/>
          <p:cNvSpPr txBox="1"/>
          <p:nvPr/>
        </p:nvSpPr>
        <p:spPr>
          <a:xfrm>
            <a:off x="2949610" y="3215914"/>
            <a:ext cx="23975218" cy="2947811"/>
          </a:xfrm>
          <a:prstGeom prst="rect">
            <a:avLst/>
          </a:prstGeom>
        </p:spPr>
        <p:txBody>
          <a:bodyPr vert="horz" lIns="426689" tIns="213344" rIns="426689" bIns="213344" rtlCol="0" anchor="ctr">
            <a:normAutofit/>
          </a:bodyPr>
          <a:lstStyle>
            <a:lvl1pPr algn="ctr" defTabSz="2133600" rtl="0" eaLnBrk="1" latinLnBrk="0" hangingPunct="1">
              <a:spcBef>
                <a:spcPct val="0"/>
              </a:spcBef>
              <a:buNone/>
              <a:defRPr sz="2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Your title here</a:t>
            </a:r>
            <a:endParaRPr lang="en-US" alt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Authors and Affiliation</a:t>
            </a: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0288" y="7988699"/>
            <a:ext cx="738495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6600" dirty="0"/>
              <a:t>Overview/ Intro</a:t>
            </a:r>
            <a:endParaRPr lang="en-US" altLang="zh-CN" sz="6600" dirty="0"/>
          </a:p>
        </p:txBody>
      </p:sp>
      <p:sp>
        <p:nvSpPr>
          <p:cNvPr id="8" name="Content Placeholder 11"/>
          <p:cNvSpPr txBox="1"/>
          <p:nvPr/>
        </p:nvSpPr>
        <p:spPr>
          <a:xfrm>
            <a:off x="16381582" y="10157434"/>
            <a:ext cx="12801600" cy="3953943"/>
          </a:xfrm>
          <a:prstGeom prst="rect">
            <a:avLst/>
          </a:prstGeom>
        </p:spPr>
        <p:txBody>
          <a:bodyPr vert="horz" lIns="91440" tIns="182880" rIns="91440" bIns="45720" rtlCol="0">
            <a:normAutofit/>
          </a:bodyPr>
          <a:lstStyle>
            <a:lvl1pPr marL="594360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16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Include results based on your experiments</a:t>
            </a:r>
            <a:endParaRPr lang="en-US" sz="3200" dirty="0"/>
          </a:p>
          <a:p>
            <a:r>
              <a:rPr lang="en-US" sz="3200" dirty="0"/>
              <a:t>Result 2</a:t>
            </a:r>
            <a:endParaRPr lang="en-US" sz="3200" dirty="0"/>
          </a:p>
          <a:p>
            <a:r>
              <a:rPr lang="en-US" sz="3200" dirty="0"/>
              <a:t>Result 3</a:t>
            </a:r>
            <a:endParaRPr lang="en-US" sz="3200" dirty="0"/>
          </a:p>
        </p:txBody>
      </p:sp>
      <p:sp>
        <p:nvSpPr>
          <p:cNvPr id="9" name="文本框 8"/>
          <p:cNvSpPr txBox="1"/>
          <p:nvPr/>
        </p:nvSpPr>
        <p:spPr>
          <a:xfrm>
            <a:off x="16381582" y="7988699"/>
            <a:ext cx="738495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6600" dirty="0"/>
              <a:t>Results</a:t>
            </a:r>
            <a:endParaRPr lang="en-US" altLang="zh-CN" sz="6600" dirty="0"/>
          </a:p>
        </p:txBody>
      </p:sp>
      <p:sp>
        <p:nvSpPr>
          <p:cNvPr id="10" name="Content Placeholder 11"/>
          <p:cNvSpPr txBox="1"/>
          <p:nvPr/>
        </p:nvSpPr>
        <p:spPr>
          <a:xfrm>
            <a:off x="760288" y="17100271"/>
            <a:ext cx="12801600" cy="3953943"/>
          </a:xfrm>
          <a:prstGeom prst="rect">
            <a:avLst/>
          </a:prstGeom>
        </p:spPr>
        <p:txBody>
          <a:bodyPr vert="horz" lIns="91440" tIns="182880" rIns="91440" bIns="45720" rtlCol="0">
            <a:normAutofit/>
          </a:bodyPr>
          <a:lstStyle>
            <a:lvl1pPr marL="594360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16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Step 1</a:t>
            </a:r>
            <a:endParaRPr lang="en-US" sz="3200" dirty="0"/>
          </a:p>
          <a:p>
            <a:r>
              <a:rPr lang="en-US" sz="3200" dirty="0"/>
              <a:t>Step 2</a:t>
            </a:r>
            <a:endParaRPr lang="en-US" sz="3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60288" y="15070550"/>
            <a:ext cx="738495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6600" dirty="0"/>
              <a:t>Methods</a:t>
            </a:r>
            <a:endParaRPr lang="en-US" altLang="zh-CN" sz="6600" dirty="0"/>
          </a:p>
        </p:txBody>
      </p:sp>
      <p:sp>
        <p:nvSpPr>
          <p:cNvPr id="12" name="Content Placeholder 11"/>
          <p:cNvSpPr txBox="1"/>
          <p:nvPr/>
        </p:nvSpPr>
        <p:spPr>
          <a:xfrm>
            <a:off x="16381582" y="17239285"/>
            <a:ext cx="12801600" cy="3953943"/>
          </a:xfrm>
          <a:prstGeom prst="rect">
            <a:avLst/>
          </a:prstGeom>
        </p:spPr>
        <p:txBody>
          <a:bodyPr vert="horz" lIns="91440" tIns="182880" rIns="91440" bIns="45720" rtlCol="0">
            <a:normAutofit/>
          </a:bodyPr>
          <a:lstStyle>
            <a:lvl1pPr marL="594360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16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26845" indent="-594360" algn="l" defTabSz="5707380" rtl="0" eaLnBrk="1" latinLnBrk="0" hangingPunct="1">
              <a:lnSpc>
                <a:spcPct val="100000"/>
              </a:lnSpc>
              <a:spcBef>
                <a:spcPts val="156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3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Brief summary of what you discovered based on results</a:t>
            </a:r>
            <a:endParaRPr lang="en-US" sz="3200" dirty="0"/>
          </a:p>
          <a:p>
            <a:r>
              <a:rPr lang="en-US" sz="3200" dirty="0"/>
              <a:t>Indicate and explain whether or not the data supports your hypothesis</a:t>
            </a:r>
            <a:endParaRPr lang="en-US" sz="3200" dirty="0"/>
          </a:p>
          <a:p>
            <a:r>
              <a:rPr lang="en-US" sz="3200" dirty="0"/>
              <a:t>You an add in links to additional videos, code, or project website (or QR code)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16381582" y="15070550"/>
            <a:ext cx="738495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6600" dirty="0"/>
              <a:t>Conclusion</a:t>
            </a:r>
            <a:endParaRPr lang="en-US" altLang="zh-CN" sz="6600" dirty="0"/>
          </a:p>
        </p:txBody>
      </p:sp>
      <p:sp>
        <p:nvSpPr>
          <p:cNvPr id="14" name="文本框 13"/>
          <p:cNvSpPr txBox="1"/>
          <p:nvPr/>
        </p:nvSpPr>
        <p:spPr>
          <a:xfrm>
            <a:off x="760288" y="22560056"/>
            <a:ext cx="15189200" cy="1209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Tips for Effective Poster</a:t>
            </a:r>
            <a:endParaRPr lang="en-US" altLang="zh-CN" dirty="0"/>
          </a:p>
        </p:txBody>
      </p:sp>
      <p:sp>
        <p:nvSpPr>
          <p:cNvPr id="15" name="文本框 14"/>
          <p:cNvSpPr txBox="1"/>
          <p:nvPr/>
        </p:nvSpPr>
        <p:spPr>
          <a:xfrm>
            <a:off x="760288" y="25254470"/>
            <a:ext cx="13414798" cy="6187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/>
              <a:t>1. Sizes</a:t>
            </a:r>
            <a:endParaRPr lang="en-US" altLang="zh-CN" sz="4000" dirty="0"/>
          </a:p>
          <a:p>
            <a:pPr marL="742950" indent="-742950">
              <a:buFont typeface="+mj-lt"/>
              <a:buAutoNum type="arabicPeriod"/>
            </a:pPr>
            <a:endParaRPr lang="en-US" altLang="zh-CN" sz="4000" dirty="0"/>
          </a:p>
          <a:p>
            <a:pPr marL="565150" lvl="1" indent="-565150" defTabSz="2033905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Ideally you want to keep it very readable:</a:t>
            </a:r>
            <a:endParaRPr lang="en-US" altLang="ja-JP" sz="3200" dirty="0"/>
          </a:p>
          <a:p>
            <a:pPr marL="973455" lvl="3" indent="-565150" defTabSz="2033905">
              <a:lnSpc>
                <a:spcPct val="125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3200" dirty="0"/>
              <a:t>It is recommended to use a font size of at least 32pt.</a:t>
            </a:r>
            <a:endParaRPr lang="en-US" altLang="en-US" sz="3200" dirty="0"/>
          </a:p>
          <a:p>
            <a:pPr marL="973455" lvl="3" indent="-565150" defTabSz="2033905">
              <a:lnSpc>
                <a:spcPct val="125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3200" dirty="0"/>
              <a:t>Insert graphics and any math you need.</a:t>
            </a:r>
            <a:endParaRPr lang="en-US" altLang="en-US" sz="3200" dirty="0"/>
          </a:p>
          <a:p>
            <a:pPr marL="408305" lvl="3" defTabSz="2033905">
              <a:lnSpc>
                <a:spcPct val="125000"/>
              </a:lnSpc>
              <a:defRPr/>
            </a:pPr>
            <a:endParaRPr lang="en-US" altLang="en-US" sz="3200" dirty="0"/>
          </a:p>
          <a:p>
            <a:pPr marL="565150" lvl="1" indent="-565150" defTabSz="2033905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When inserting graphics or equations, keep the resolution high. If you can see blocking artifacts at 400% magnification in PowerPoint, consider finding better graphics. </a:t>
            </a:r>
            <a:endParaRPr lang="en-US" altLang="en-US" sz="3200" dirty="0"/>
          </a:p>
          <a:p>
            <a:pPr marL="565150" lvl="1" indent="-565150" defTabSz="2033905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/>
          </a:p>
        </p:txBody>
      </p:sp>
      <p:sp>
        <p:nvSpPr>
          <p:cNvPr id="16" name="Content Placeholder 15"/>
          <p:cNvSpPr txBox="1"/>
          <p:nvPr/>
        </p:nvSpPr>
        <p:spPr>
          <a:xfrm>
            <a:off x="396040" y="28285731"/>
            <a:ext cx="13415963" cy="7983465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defPPr>
              <a:defRPr lang="en-US"/>
            </a:defPPr>
            <a:lvl1pPr marL="0" algn="l" defTabSz="2133600" rtl="0" eaLnBrk="1" latinLnBrk="0" hangingPunct="1">
              <a:defRPr sz="5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33600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266565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00165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33765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667365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800330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933930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067530" algn="l" defTabSz="2133600" rtl="0" eaLnBrk="1" latinLnBrk="0" hangingPunct="1">
              <a:defRPr sz="8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5150" indent="-565150" defTabSz="2033905">
              <a:defRPr/>
            </a:pPr>
            <a:endParaRPr lang="en-US" alt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381582" y="25254470"/>
            <a:ext cx="13497591" cy="5725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033905">
              <a:lnSpc>
                <a:spcPct val="125000"/>
              </a:lnSpc>
              <a:defRPr/>
            </a:pPr>
            <a:r>
              <a:rPr lang="en-US" altLang="en-US" sz="4000" dirty="0"/>
              <a:t>2. Layout</a:t>
            </a:r>
            <a:endParaRPr lang="en-US" altLang="en-US" sz="4000" dirty="0"/>
          </a:p>
          <a:p>
            <a:pPr marL="565150" lvl="1" indent="-565150" defTabSz="2033905">
              <a:lnSpc>
                <a:spcPct val="125000"/>
              </a:lnSpc>
              <a:buFont typeface="Wingdings" panose="05000000000000000000" pitchFamily="2" charset="2"/>
              <a:buChar char="Ø"/>
              <a:defRPr/>
            </a:pPr>
            <a:endParaRPr lang="en-US" alt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5150" lvl="1" indent="-565150" defTabSz="2033905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Make sure the content/figures/tables/pictures of the poster are clear to recognize and read. For clarity, present the information in a sequence that is easy to follow. </a:t>
            </a:r>
            <a:endParaRPr lang="en-US" altLang="en-US" sz="3200" dirty="0"/>
          </a:p>
          <a:p>
            <a:pPr marL="565150" lvl="1" indent="-565150" defTabSz="2033905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/>
          </a:p>
          <a:p>
            <a:pPr marL="565150" lvl="1" indent="-565150" defTabSz="2033905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Posters primarily are visual presentations; the text should support the graphics. Look critically at the layout. </a:t>
            </a:r>
            <a:endParaRPr lang="en-US" altLang="en-US" sz="3200" dirty="0"/>
          </a:p>
          <a:p>
            <a:pPr marL="565150" lvl="1" indent="-565150" defTabSz="2033905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endParaRPr lang="en-US" altLang="en-US" sz="3200" dirty="0"/>
          </a:p>
        </p:txBody>
      </p:sp>
      <p:sp>
        <p:nvSpPr>
          <p:cNvPr id="19" name="文本框 18"/>
          <p:cNvSpPr txBox="1"/>
          <p:nvPr/>
        </p:nvSpPr>
        <p:spPr>
          <a:xfrm>
            <a:off x="24698526" y="1619711"/>
            <a:ext cx="47984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/>
              <a:t>Your affiliation </a:t>
            </a:r>
            <a:endParaRPr lang="en-US" altLang="zh-CN" sz="3600" dirty="0"/>
          </a:p>
          <a:p>
            <a:pPr algn="ctr"/>
            <a:r>
              <a:rPr lang="en-US" altLang="zh-CN" sz="3600" dirty="0"/>
              <a:t>logo here</a:t>
            </a:r>
            <a:endParaRPr lang="en-US" altLang="zh-CN" sz="3600" dirty="0"/>
          </a:p>
        </p:txBody>
      </p:sp>
      <p:sp>
        <p:nvSpPr>
          <p:cNvPr id="20" name="矩形 19"/>
          <p:cNvSpPr/>
          <p:nvPr/>
        </p:nvSpPr>
        <p:spPr>
          <a:xfrm>
            <a:off x="24698526" y="865117"/>
            <a:ext cx="4798459" cy="259187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 dirty="0" err="1"/>
          </a:p>
        </p:txBody>
      </p:sp>
      <p:sp>
        <p:nvSpPr>
          <p:cNvPr id="5" name="文本框 4"/>
          <p:cNvSpPr txBox="1"/>
          <p:nvPr/>
        </p:nvSpPr>
        <p:spPr>
          <a:xfrm>
            <a:off x="9754347" y="39476897"/>
            <a:ext cx="11071319" cy="2861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6600" dirty="0"/>
              <a:t>Paper ID/ Abstract ID</a:t>
            </a:r>
            <a:br>
              <a:rPr lang="en-US" altLang="zh-CN" sz="6600" dirty="0"/>
            </a:br>
            <a:endParaRPr lang="en-US" altLang="zh-CN" sz="6600" dirty="0"/>
          </a:p>
          <a:p>
            <a:pPr algn="ctr"/>
            <a:r>
              <a:rPr lang="en-US" altLang="zh-CN" sz="4800" b="1" dirty="0">
                <a:solidFill>
                  <a:srgbClr val="C00000"/>
                </a:solidFill>
              </a:rPr>
              <a:t>Printed Size: a0size(1189mmx841mm)</a:t>
            </a:r>
            <a:endParaRPr lang="en-US" altLang="zh-CN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d7a8e341-b15d-4f82-91dc-b48dfc57ee1d"/>
  <p:tag name="COMMONDATA" val="eyJoZGlkIjoiNmMxMDYzNjdiZGU5ZTg0YjU1M2Y3MzgzMzZhOGUzMjAifQ=="/>
</p:tagLst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1104</Words>
  <Application>WPS 演示</Application>
  <PresentationFormat>自定义</PresentationFormat>
  <Paragraphs>49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黑体</vt:lpstr>
      <vt:lpstr>Science Poster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Project Title</dc:title>
  <dc:creator>admin</dc:creator>
  <cp:lastModifiedBy>文档存本地丢失不负责</cp:lastModifiedBy>
  <cp:revision>32</cp:revision>
  <dcterms:created xsi:type="dcterms:W3CDTF">2013-01-20T21:20:00Z</dcterms:created>
  <dcterms:modified xsi:type="dcterms:W3CDTF">2023-07-27T09:25:10Z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0x0101007C1D5F340F01F94FA2FD29A5E6DC872E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KSOProductBuildVer">
    <vt:lpwstr>2052-11.1.0.14309</vt:lpwstr>
  </property>
  <property fmtid="{D5CDD505-2E9C-101B-9397-08002B2CF9AE}" pid="9" name="ICV">
    <vt:lpwstr>1F6E67DF3C074800A74472222EDF64D1_12</vt:lpwstr>
  </property>
</Properties>
</file>